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7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81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8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9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80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0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2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4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26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58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3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6483-B6FE-CB43-9801-1A9D4212CDDC}" type="datetimeFigureOut">
              <a:rPr lang="da-DK" smtClean="0"/>
              <a:t>15/12/2015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1DC5-B5D4-424D-96F5-489F345AF0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4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/>
          <a:stretch/>
        </p:blipFill>
        <p:spPr>
          <a:xfrm>
            <a:off x="2521132" y="40852"/>
            <a:ext cx="7106194" cy="67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/>
        </p:blipFill>
        <p:spPr>
          <a:xfrm>
            <a:off x="2540726" y="248195"/>
            <a:ext cx="7067290" cy="66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587829"/>
            <a:ext cx="10058400" cy="56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574765"/>
            <a:ext cx="10058400" cy="57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6" y="587829"/>
            <a:ext cx="10058400" cy="57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6" y="587828"/>
            <a:ext cx="10058400" cy="57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9" y="574765"/>
            <a:ext cx="10058400" cy="57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124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Jakob Larsen</dc:creator>
  <cp:lastModifiedBy>Jakob Larsen</cp:lastModifiedBy>
  <cp:revision>1</cp:revision>
  <dcterms:created xsi:type="dcterms:W3CDTF">2015-12-15T08:42:40Z</dcterms:created>
  <dcterms:modified xsi:type="dcterms:W3CDTF">2015-12-15T08:49:28Z</dcterms:modified>
</cp:coreProperties>
</file>