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77E84-53DE-4013-B618-F9E1C5E9C072}" type="datetimeFigureOut">
              <a:rPr lang="da-DK" smtClean="0"/>
              <a:pPr/>
              <a:t>21-11-15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5A907-065B-4E39-84FD-D68E4F3ACC6F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702-2CB5-4615-9C10-06C5C0E08A66}" type="datetimeFigureOut">
              <a:rPr lang="da-DK" smtClean="0"/>
              <a:pPr/>
              <a:t>21-11-15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61DE-FA10-473B-881A-53A06059AB81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F702-2CB5-4615-9C10-06C5C0E08A66}" type="datetimeFigureOut">
              <a:rPr lang="da-DK" smtClean="0"/>
              <a:pPr/>
              <a:t>21-11-15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261DE-FA10-473B-881A-53A06059AB81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ansk-atletik.dk/om-daf/organisation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ansk-atletik.dk/media/926298/Status-Strategiplan-2014-16-sept2015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Hvor skal Masters hen - du?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Skal vi lave det, vi har lavet gennem de sidste 20 år ?</a:t>
            </a:r>
          </a:p>
          <a:p>
            <a:r>
              <a:rPr lang="da-DK" dirty="0" smtClean="0"/>
              <a:t>Eller skal vi udvikle masters atletikken i fællesskab?</a:t>
            </a:r>
          </a:p>
          <a:p>
            <a:r>
              <a:rPr lang="da-DK" dirty="0" smtClean="0"/>
              <a:t>Skal vi lave nye oplevelser?</a:t>
            </a:r>
            <a:endParaRPr lang="da-DK" dirty="0"/>
          </a:p>
        </p:txBody>
      </p:sp>
      <p:sp>
        <p:nvSpPr>
          <p:cNvPr id="1026" name="Tekstfelt 1"/>
          <p:cNvSpPr txBox="1">
            <a:spLocks noChangeArrowheads="1"/>
          </p:cNvSpPr>
          <p:nvPr/>
        </p:nvSpPr>
        <p:spPr bwMode="auto">
          <a:xfrm>
            <a:off x="7668344" y="620688"/>
            <a:ext cx="12112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normalizeH="0" baseline="0" noProof="1" smtClean="0">
                <a:ln>
                  <a:noFill/>
                </a:ln>
                <a:solidFill>
                  <a:srgbClr val="EEECE1"/>
                </a:solidFill>
                <a:effectLst/>
                <a:latin typeface="Times New Roman" pitchFamily="18" charset="0"/>
                <a:cs typeface="Arial" pitchFamily="34" charset="0"/>
              </a:rPr>
              <a:t>Masters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869440" cy="767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7" name="Tekstfelt 1"/>
          <p:cNvSpPr txBox="1">
            <a:spLocks noChangeArrowheads="1"/>
          </p:cNvSpPr>
          <p:nvPr/>
        </p:nvSpPr>
        <p:spPr bwMode="auto">
          <a:xfrm>
            <a:off x="7668344" y="548680"/>
            <a:ext cx="12112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normalizeH="0" baseline="0" noProof="1" smtClean="0">
                <a:ln>
                  <a:noFill/>
                </a:ln>
                <a:solidFill>
                  <a:srgbClr val="EEECE1"/>
                </a:solidFill>
                <a:effectLst/>
                <a:cs typeface="Arial" pitchFamily="34" charset="0"/>
              </a:rPr>
              <a:t>Masters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936105"/>
          </a:xfrm>
        </p:spPr>
        <p:txBody>
          <a:bodyPr/>
          <a:lstStyle/>
          <a:p>
            <a:r>
              <a:rPr lang="da-DK" b="1" dirty="0" smtClean="0"/>
              <a:t>Hvor er </a:t>
            </a:r>
            <a:r>
              <a:rPr lang="da-DK" b="1" dirty="0" smtClean="0"/>
              <a:t>Masters Komité lige </a:t>
            </a:r>
            <a:r>
              <a:rPr lang="da-DK" b="1" dirty="0" smtClean="0"/>
              <a:t>nu?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280920" cy="4104456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da-DK" dirty="0" smtClean="0"/>
              <a:t> Selvstændig komite udpeget af bestyrelsen</a:t>
            </a:r>
          </a:p>
          <a:p>
            <a:pPr algn="l">
              <a:buFont typeface="Wingdings" pitchFamily="2" charset="2"/>
              <a:buChar char="Ø"/>
            </a:pPr>
            <a:r>
              <a:rPr lang="da-DK" dirty="0" smtClean="0"/>
              <a:t> </a:t>
            </a:r>
            <a:r>
              <a:rPr lang="da-DK" dirty="0" err="1" smtClean="0"/>
              <a:t>MKs</a:t>
            </a:r>
            <a:r>
              <a:rPr lang="da-DK" dirty="0" smtClean="0"/>
              <a:t> kommissorium fastlægger kompetencer    	og opgaver med ansvar – synligt for alle på 	hjemmesiden</a:t>
            </a:r>
          </a:p>
          <a:p>
            <a:pPr algn="l">
              <a:buFont typeface="Wingdings" pitchFamily="2" charset="2"/>
              <a:buChar char="Ø"/>
            </a:pPr>
            <a:r>
              <a:rPr lang="da-DK" dirty="0" smtClean="0"/>
              <a:t>Bilaget er det vigtigste!</a:t>
            </a:r>
          </a:p>
          <a:p>
            <a:pPr lvl="1" algn="l">
              <a:buFont typeface="Wingdings" pitchFamily="2" charset="2"/>
              <a:buChar char="Ø"/>
            </a:pPr>
            <a:r>
              <a:rPr lang="da-DK" dirty="0" smtClean="0"/>
              <a:t>Levende dokument, aktiviteter, målbare resultater, status hvert år</a:t>
            </a:r>
          </a:p>
          <a:p>
            <a:pPr algn="l">
              <a:buFont typeface="Wingdings" pitchFamily="2" charset="2"/>
              <a:buChar char="Ø"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rmAutofit/>
          </a:bodyPr>
          <a:lstStyle/>
          <a:p>
            <a:r>
              <a:rPr lang="da-DK" b="1" dirty="0" smtClean="0"/>
              <a:t>Masters Komité er ikke alene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800" dirty="0" smtClean="0"/>
              <a:t>Vi er dem de andre gerne vil lege med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6400800" cy="1752600"/>
          </a:xfrm>
        </p:spPr>
        <p:txBody>
          <a:bodyPr/>
          <a:lstStyle/>
          <a:p>
            <a:r>
              <a:rPr lang="da-DK" dirty="0" err="1" smtClean="0"/>
              <a:t>DAFs</a:t>
            </a:r>
            <a:r>
              <a:rPr lang="da-DK" dirty="0" smtClean="0"/>
              <a:t> nye organisationsmodel</a:t>
            </a:r>
          </a:p>
          <a:p>
            <a:r>
              <a:rPr lang="da-DK" dirty="0" smtClean="0">
                <a:hlinkClick r:id="rId2"/>
              </a:rPr>
              <a:t>http://dansk-atletik.dk/om-daf/organisation.aspx</a:t>
            </a:r>
            <a:endParaRPr lang="da-DK" dirty="0" smtClean="0"/>
          </a:p>
          <a:p>
            <a:endParaRPr lang="da-DK" dirty="0"/>
          </a:p>
        </p:txBody>
      </p:sp>
      <p:pic>
        <p:nvPicPr>
          <p:cNvPr id="4" name="Billede 3" descr="https://scontent.xx.fbcdn.net/hphotos-xpf1/v/t1.0-9/11168082_10152904423567539_9199590068344308558_n.jpg?oh=62fbe3d5416374243b6c9e967deab7b6&amp;oe=56F04B07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3652732" cy="2054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lede 4" descr="https://scontent.xx.fbcdn.net/hphotos-xfp1/v/t1.0-9/11700909_10152904423097539_8000611412674116892_n.jpg?oh=f7fb981a1f4bdb169b49547483f507ab&amp;oe=56B483AB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48880"/>
            <a:ext cx="2736304" cy="3890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1571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dansk-atletik.dk/media/926298/Status-Strategiplan-2014-16-sept2015.pdf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47664" y="332656"/>
            <a:ext cx="6400800" cy="1752600"/>
          </a:xfrm>
        </p:spPr>
        <p:txBody>
          <a:bodyPr/>
          <a:lstStyle/>
          <a:p>
            <a:r>
              <a:rPr lang="da-DK" b="1" dirty="0" err="1" smtClean="0"/>
              <a:t>DAFs</a:t>
            </a:r>
            <a:r>
              <a:rPr lang="da-DK" b="1" dirty="0" smtClean="0"/>
              <a:t> strategi </a:t>
            </a:r>
            <a:r>
              <a:rPr lang="da-DK" dirty="0" smtClean="0"/>
              <a:t>i </a:t>
            </a:r>
            <a:r>
              <a:rPr lang="da-DK" dirty="0" smtClean="0"/>
              <a:t>korte </a:t>
            </a:r>
            <a:r>
              <a:rPr lang="da-DK" dirty="0" smtClean="0"/>
              <a:t>udpluk</a:t>
            </a:r>
          </a:p>
          <a:p>
            <a:r>
              <a:rPr lang="da-DK" dirty="0" smtClean="0"/>
              <a:t>From all of Us . To all of </a:t>
            </a:r>
            <a:r>
              <a:rPr lang="da-DK" dirty="0" err="1" smtClean="0"/>
              <a:t>You</a:t>
            </a:r>
            <a:endParaRPr lang="da-DK" dirty="0"/>
          </a:p>
        </p:txBody>
      </p:sp>
      <p:pic>
        <p:nvPicPr>
          <p:cNvPr id="4" name="Billede 3" descr="https://scontent.xx.fbcdn.net/hphotos-xfp1/v/t1.0-9/10547523_10152904423867539_7261412343392809152_n.jpg?oh=5adbd18dd0c96ed09dfd0e3dc93cb449&amp;oe=56B6DED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5976664" cy="3312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da-DK" dirty="0" smtClean="0"/>
              <a:t>Nytænke </a:t>
            </a:r>
            <a:r>
              <a:rPr lang="da-DK" dirty="0" err="1" smtClean="0"/>
              <a:t>masters-atletikken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400" dirty="0" smtClean="0"/>
              <a:t>Lad os gøre det sammen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467544" y="2060848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da-DK" dirty="0" smtClean="0"/>
              <a:t> kommunikation og synlighed om mulighederne i </a:t>
            </a:r>
            <a:r>
              <a:rPr lang="da-DK" dirty="0" err="1" smtClean="0"/>
              <a:t>masters-atletikken</a:t>
            </a:r>
            <a:endParaRPr lang="da-DK" dirty="0" smtClean="0"/>
          </a:p>
          <a:p>
            <a:endParaRPr lang="da-DK" dirty="0" smtClean="0"/>
          </a:p>
          <a:p>
            <a:pPr>
              <a:buFont typeface="Wingdings" pitchFamily="2" charset="2"/>
              <a:buChar char="ü"/>
            </a:pPr>
            <a:r>
              <a:rPr lang="da-DK" dirty="0" smtClean="0"/>
              <a:t> kendskab til opgaver vi i fællesskab skal løfte for at DAF kan opfylde sine strategimål</a:t>
            </a:r>
          </a:p>
          <a:p>
            <a:endParaRPr lang="da-DK" dirty="0" smtClean="0"/>
          </a:p>
          <a:p>
            <a:pPr>
              <a:buFont typeface="Wingdings" pitchFamily="2" charset="2"/>
              <a:buChar char="ü"/>
            </a:pPr>
            <a:r>
              <a:rPr lang="da-DK" dirty="0" smtClean="0"/>
              <a:t> medvirke med nye aktiviteter, meninger og holdninger samt konkret indsats</a:t>
            </a:r>
          </a:p>
          <a:p>
            <a:endParaRPr lang="da-DK" dirty="0" smtClean="0"/>
          </a:p>
          <a:p>
            <a:pPr>
              <a:buFont typeface="Wingdings" pitchFamily="2" charset="2"/>
              <a:buChar char="ü"/>
            </a:pPr>
            <a:r>
              <a:rPr lang="da-DK" dirty="0" smtClean="0"/>
              <a:t> fra senior til masters og fortsætte atletikken som national og international masters</a:t>
            </a:r>
          </a:p>
          <a:p>
            <a:endParaRPr lang="da-DK" dirty="0" smtClean="0"/>
          </a:p>
          <a:p>
            <a:pPr>
              <a:buFont typeface="Wingdings" pitchFamily="2" charset="2"/>
              <a:buChar char="ü"/>
            </a:pPr>
            <a:r>
              <a:rPr lang="da-DK" dirty="0" smtClean="0"/>
              <a:t> finde rollemodeller blandt danske medaljetagere fra internationale mesterskaber</a:t>
            </a:r>
          </a:p>
          <a:p>
            <a:endParaRPr lang="da-DK" dirty="0" smtClean="0"/>
          </a:p>
          <a:p>
            <a:pPr>
              <a:buFont typeface="Wingdings" pitchFamily="2" charset="2"/>
              <a:buChar char="ü"/>
            </a:pPr>
            <a:r>
              <a:rPr lang="da-DK" dirty="0" smtClean="0"/>
              <a:t> De 5 mest interessante specialforbund i DIF/DGI vedr. en indsats for masters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Når dagens træning/konkurrencer er overstået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5805264"/>
            <a:ext cx="7848872" cy="1752600"/>
          </a:xfrm>
        </p:spPr>
        <p:txBody>
          <a:bodyPr/>
          <a:lstStyle/>
          <a:p>
            <a:r>
              <a:rPr lang="da-DK" dirty="0" smtClean="0"/>
              <a:t>- Skal der være tid til socialt samvær og refleksion</a:t>
            </a:r>
            <a:endParaRPr lang="da-DK" dirty="0"/>
          </a:p>
        </p:txBody>
      </p:sp>
      <p:pic>
        <p:nvPicPr>
          <p:cNvPr id="4" name="Billede 3" descr="https://scontent.xx.fbcdn.net/hphotos-xta1/v/t1.0-9/11659440_10206165223680978_9021226028040824194_n.jpg?oh=cc5afe2720b2c862e3dfe236b9baec96&amp;oe=56AFE278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9"/>
            <a:ext cx="6840760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170</Words>
  <Application>Microsoft Office PowerPoint</Application>
  <PresentationFormat>Skærmshow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Hvor skal Masters hen - du?</vt:lpstr>
      <vt:lpstr>Hvor er Masters Komité lige nu?</vt:lpstr>
      <vt:lpstr>Masters Komité er ikke alene Vi er dem de andre gerne vil lege med</vt:lpstr>
      <vt:lpstr> http://dansk-atletik.dk/media/926298/Status-Strategiplan-2014-16-sept2015.pdf </vt:lpstr>
      <vt:lpstr>Nytænke masters-atletikken Lad os gøre det sammen</vt:lpstr>
      <vt:lpstr>Når dagens træning/konkurrencer er overstået</vt:lpstr>
    </vt:vector>
  </TitlesOfParts>
  <Company>BAC IT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 skal Masters hen - du</dc:title>
  <dc:creator>Knud</dc:creator>
  <dc:description>Hvor skal Masters hen - du?</dc:description>
  <cp:lastModifiedBy>Knud</cp:lastModifiedBy>
  <cp:revision>22</cp:revision>
  <dcterms:created xsi:type="dcterms:W3CDTF">2015-11-21T10:09:29Z</dcterms:created>
  <dcterms:modified xsi:type="dcterms:W3CDTF">2015-11-21T13:09:44Z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Hvor skal Masters hen - du</vt:lpwstr>
  </property>
  <property fmtid="{D5CDD505-2E9C-101B-9397-08002B2CF9AE}" pid="3" name="SlideDescription">
    <vt:lpwstr>Hvor skal Masters hen - du?</vt:lpwstr>
  </property>
</Properties>
</file>