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9" r:id="rId3"/>
    <p:sldId id="260" r:id="rId4"/>
    <p:sldId id="271" r:id="rId5"/>
    <p:sldId id="261" r:id="rId6"/>
    <p:sldId id="266" r:id="rId7"/>
    <p:sldId id="262" r:id="rId8"/>
    <p:sldId id="267" r:id="rId9"/>
    <p:sldId id="263" r:id="rId10"/>
    <p:sldId id="268" r:id="rId11"/>
    <p:sldId id="265" r:id="rId12"/>
    <p:sldId id="269" r:id="rId13"/>
    <p:sldId id="270" r:id="rId1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sfarv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6A93-336A-164A-997C-E9AC581F95E1}" type="datetimeFigureOut">
              <a:rPr lang="da-DK" smtClean="0"/>
              <a:t>28/10/12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4A68F-344B-E34D-8A1F-175F66814F4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524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EB22F-C533-8840-9374-C06291E9949F}" type="datetimeFigureOut">
              <a:rPr lang="da-DK" smtClean="0"/>
              <a:t>28/10/12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7FF4E-4509-8143-97B6-301D1F7DB0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8758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ED8CF-40A0-E94A-9F71-F845B99CBE7E}" type="datetime1">
              <a:rPr lang="da-DK" smtClean="0"/>
              <a:t>28/10/12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314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4EB6-9C57-B44E-92A1-7F98AABECD4D}" type="datetime1">
              <a:rPr lang="da-DK" smtClean="0"/>
              <a:t>28/10/12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87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95BF-0B93-F24B-8958-28B101EADD09}" type="datetime1">
              <a:rPr lang="da-DK" smtClean="0"/>
              <a:t>28/10/12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84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72E0-9CE7-254C-99D2-09B2C2E5DFD2}" type="datetime1">
              <a:rPr lang="da-DK" smtClean="0"/>
              <a:t>28/10/12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06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D328-15BB-E342-83A1-364700406263}" type="datetime1">
              <a:rPr lang="da-DK" smtClean="0"/>
              <a:t>28/10/12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00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2DAD-C035-EE4C-AE83-EB7063954922}" type="datetime1">
              <a:rPr lang="da-DK" smtClean="0"/>
              <a:t>28/10/12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930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0155-688B-AA47-B48D-89B2386CB4D4}" type="datetime1">
              <a:rPr lang="da-DK" smtClean="0"/>
              <a:t>28/10/12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035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75B7-492B-104D-9AD9-3A119D2782AA}" type="datetime1">
              <a:rPr lang="da-DK" smtClean="0"/>
              <a:t>28/10/12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191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0B49A-7271-EA40-A381-E0085D1D4B02}" type="datetime1">
              <a:rPr lang="da-DK" smtClean="0"/>
              <a:t>28/10/12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0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3203-E57B-8B48-8DDF-A648E0578637}" type="datetime1">
              <a:rPr lang="da-DK" smtClean="0"/>
              <a:t>28/10/12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0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1A6-A506-F441-9842-5A53869CEFE8}" type="datetime1">
              <a:rPr lang="da-DK" smtClean="0"/>
              <a:t>28/10/12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147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0713-87EA-664F-9644-FE38CFC30545}" type="datetime1">
              <a:rPr lang="da-DK" smtClean="0"/>
              <a:t>28/10/12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Dansk Atletik Forbund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52A8-620D-6B47-A7CF-46ABD02FA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085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Budget 2013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Dansk Atletik Forbund</a:t>
            </a:r>
            <a:endParaRPr lang="da-DK" dirty="0"/>
          </a:p>
        </p:txBody>
      </p:sp>
      <p:pic>
        <p:nvPicPr>
          <p:cNvPr id="11" name="Billede 10" descr="DAF 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08" y="1369520"/>
            <a:ext cx="3168000" cy="39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4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Elite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Markant fald i DAF’s andel (48 % -&gt; 31 %)</a:t>
            </a:r>
          </a:p>
          <a:p>
            <a:r>
              <a:rPr lang="da-DK" dirty="0" smtClean="0"/>
              <a:t>Samlet elitebudget ca. 5 % større end 2011.</a:t>
            </a:r>
          </a:p>
          <a:p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77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549953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75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Bestyrelse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Formand</a:t>
            </a:r>
          </a:p>
          <a:p>
            <a:r>
              <a:rPr lang="da-DK" dirty="0" smtClean="0"/>
              <a:t>Administration</a:t>
            </a:r>
          </a:p>
          <a:p>
            <a:r>
              <a:rPr lang="da-DK" dirty="0" smtClean="0"/>
              <a:t>Bestyrelsesmøder</a:t>
            </a:r>
          </a:p>
          <a:p>
            <a:r>
              <a:rPr lang="da-DK" b="1" dirty="0" smtClean="0"/>
              <a:t>International repræsentation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59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414102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55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6479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74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848760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57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MotionDANMARK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MotionDANMARK Kalenderen</a:t>
            </a:r>
          </a:p>
          <a:p>
            <a:r>
              <a:rPr lang="da-DK" dirty="0" smtClean="0"/>
              <a:t>Nye services for arrangører</a:t>
            </a:r>
          </a:p>
          <a:p>
            <a:r>
              <a:rPr lang="da-DK" dirty="0" smtClean="0"/>
              <a:t>Fortsat udvikling af </a:t>
            </a:r>
            <a:r>
              <a:rPr lang="da-DK" dirty="0" err="1" smtClean="0"/>
              <a:t>motiondanmark.dk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89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759036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45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Udviklingsprojekt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10.000 nye medlemmer: 845 </a:t>
            </a:r>
            <a:r>
              <a:rPr lang="da-DK" dirty="0" err="1" smtClean="0"/>
              <a:t>tkr</a:t>
            </a:r>
            <a:endParaRPr lang="da-DK" dirty="0" smtClean="0"/>
          </a:p>
          <a:p>
            <a:r>
              <a:rPr lang="da-DK" dirty="0" smtClean="0"/>
              <a:t>DAF’s andel af det samlede budget for udviklingsprojekt (2.222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r>
              <a:rPr lang="da-DK" dirty="0" smtClean="0"/>
              <a:t>Hænger sammen med besparelsen på sekretariat og MotionDANMARK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47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73426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4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Særlige indsatsområder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Udviklingspulje (30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r>
              <a:rPr lang="da-DK" dirty="0" smtClean="0"/>
              <a:t>Ungdomsatletik</a:t>
            </a:r>
          </a:p>
          <a:p>
            <a:pPr lvl="1"/>
            <a:r>
              <a:rPr lang="da-DK" dirty="0" smtClean="0"/>
              <a:t>Klubudvikling (100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Skolecross</a:t>
            </a:r>
            <a:r>
              <a:rPr lang="da-DK" dirty="0" smtClean="0"/>
              <a:t>, aktivstafet, atletikmærker, alle tiders atletikskoler (45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r>
              <a:rPr lang="da-DK" dirty="0" smtClean="0"/>
              <a:t>Udvikling i seniorregi (60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r>
              <a:rPr lang="da-DK" dirty="0" smtClean="0"/>
              <a:t>Internationale veteranmesterskaber (15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r>
              <a:rPr lang="da-DK" dirty="0" smtClean="0"/>
              <a:t>Udviklingskonsulenter (640 </a:t>
            </a:r>
            <a:r>
              <a:rPr lang="da-DK" dirty="0" err="1" smtClean="0"/>
              <a:t>tkr</a:t>
            </a:r>
            <a:r>
              <a:rPr lang="da-DK" dirty="0" smtClean="0"/>
              <a:t>)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915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050899"/>
              </p:ext>
            </p:extLst>
          </p:nvPr>
        </p:nvGraphicFramePr>
        <p:xfrm>
          <a:off x="457200" y="272115"/>
          <a:ext cx="8229599" cy="6524739"/>
        </p:xfrm>
        <a:graphic>
          <a:graphicData uri="http://schemas.openxmlformats.org/drawingml/2006/table">
            <a:tbl>
              <a:tblPr/>
              <a:tblGrid>
                <a:gridCol w="3154077"/>
                <a:gridCol w="1945617"/>
                <a:gridCol w="2211477"/>
                <a:gridCol w="918428"/>
              </a:tblGrid>
              <a:tr h="47211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2013 (</a:t>
                      </a:r>
                      <a:r>
                        <a:rPr lang="da-DK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tkr</a:t>
                      </a: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Regnskab 2011 (tkr)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DIF-tilskud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Kontingent &amp; Licens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Stævneaktivitet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MotionDANMARK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Øvrige indtægter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Udgifter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Udviklingsprojekt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Uddannelse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Særlige indsatsområder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Elite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Kommunikation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Mødeaktivitet mm.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Bestyrelse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Sekretariat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2.430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6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da-DK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-968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</a:t>
                      </a:r>
                    </a:p>
                  </a:txBody>
                  <a:tcPr marL="6197" marR="6197" marT="6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87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DAF.potx</Template>
  <TotalTime>436</TotalTime>
  <Words>747</Words>
  <Application>Microsoft Macintosh PowerPoint</Application>
  <PresentationFormat>Skærmshow (4:3)</PresentationFormat>
  <Paragraphs>553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DAF</vt:lpstr>
      <vt:lpstr>Budget 2013</vt:lpstr>
      <vt:lpstr>PowerPoint-præsentation</vt:lpstr>
      <vt:lpstr>PowerPoint-præsentation</vt:lpstr>
      <vt:lpstr>MotionDANMARK</vt:lpstr>
      <vt:lpstr>PowerPoint-præsentation</vt:lpstr>
      <vt:lpstr>Udviklingsprojekt</vt:lpstr>
      <vt:lpstr>PowerPoint-præsentation</vt:lpstr>
      <vt:lpstr>Særlige indsatsområder</vt:lpstr>
      <vt:lpstr>PowerPoint-præsentation</vt:lpstr>
      <vt:lpstr>Elite</vt:lpstr>
      <vt:lpstr>PowerPoint-præsentation</vt:lpstr>
      <vt:lpstr>Bestyrelse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Larsen</dc:creator>
  <cp:lastModifiedBy>Signe Kirse Ellegaard</cp:lastModifiedBy>
  <cp:revision>22</cp:revision>
  <dcterms:created xsi:type="dcterms:W3CDTF">2011-10-01T11:33:24Z</dcterms:created>
  <dcterms:modified xsi:type="dcterms:W3CDTF">2012-10-28T12:03:54Z</dcterms:modified>
</cp:coreProperties>
</file>